
<file path=[Content_Types].xml><?xml version="1.0" encoding="utf-8"?>
<Types xmlns="http://schemas.openxmlformats.org/package/2006/content-types"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2.xml" ContentType="application/vnd.openxmlformats-officedocument.presentationml.slideMaster+xml"/>
  <Override PartName="/ppt/notesSlides/notesSlide12.xml" ContentType="application/vnd.openxmlformats-officedocument.presentationml.notes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notesSlides/notesSlide6.xml" ContentType="application/vnd.openxmlformats-officedocument.presentationml.notesSlide+xml"/>
  <Default Extension="gif" ContentType="image/gif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1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0" y="0"/>
            <a:ext cx="9144000" cy="49641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ctrTitle"/>
          </p:nvPr>
        </p:nvSpPr>
        <p:spPr>
          <a:xfrm>
            <a:off x="391160" y="1911984"/>
            <a:ext cx="8351399" cy="561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228600" algn="ctr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z="3600" b="0" i="0" u="none" strike="noStrike" cap="none" baseline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indent="228600" algn="ctr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z="3600" b="0" i="0" u="none" strike="noStrike" cap="none" baseline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indent="228600" algn="ctr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z="3600" b="0" i="0" u="none" strike="noStrike" cap="none" baseline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indent="228600" algn="ctr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z="3600" b="0" i="0" u="none" strike="noStrike" cap="none" baseline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indent="228600" algn="ctr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z="3600" b="0" i="0" u="none" strike="noStrike" cap="none" baseline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indent="228600" algn="ctr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z="3600" b="0" i="0" u="none" strike="noStrike" cap="none" baseline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indent="228600" algn="ctr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z="3600" b="0" i="0" u="none" strike="noStrike" cap="none" baseline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indent="228600" algn="ctr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z="3600" b="0" i="0" u="none" strike="noStrike" cap="none" baseline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indent="228600" algn="ctr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z="3600" b="0" i="0" u="none" strike="noStrike" cap="none" baseline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ubTitle" idx="1"/>
          </p:nvPr>
        </p:nvSpPr>
        <p:spPr>
          <a:xfrm>
            <a:off x="403761" y="2643248"/>
            <a:ext cx="8342400" cy="456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152400" algn="ctr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b="0" i="1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indent="152400" algn="ctr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b="0" i="1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indent="152400" algn="ctr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b="0" i="1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indent="152400" algn="ctr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b="0" i="1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indent="152400" algn="ctr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b="0" i="1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indent="152400" algn="ctr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b="0" i="1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indent="152400" algn="ctr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b="0" i="1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indent="152400" algn="ctr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b="0" i="1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indent="152400" algn="ctr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z="2400" b="0" i="1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cxnSp>
        <p:nvCxnSpPr>
          <p:cNvPr id="51" name="Shape 51"/>
          <p:cNvCxnSpPr/>
          <p:nvPr/>
        </p:nvCxnSpPr>
        <p:spPr>
          <a:xfrm>
            <a:off x="2258800" y="2550225"/>
            <a:ext cx="4621799" cy="144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52" name="Shape 52"/>
          <p:cNvSpPr/>
          <p:nvPr/>
        </p:nvSpPr>
        <p:spPr>
          <a:xfrm>
            <a:off x="0" y="4040396"/>
            <a:ext cx="9143999" cy="1058821"/>
          </a:xfrm>
          <a:custGeom>
            <a:avLst/>
            <a:gdLst/>
            <a:ahLst/>
            <a:cxnLst/>
            <a:rect l="0" t="0" r="0" b="0"/>
            <a:pathLst>
              <a:path w="9144000" h="1440573" extrusionOk="0">
                <a:moveTo>
                  <a:pt x="8881" y="1"/>
                </a:moveTo>
                <a:lnTo>
                  <a:pt x="9126239" y="44075"/>
                </a:lnTo>
                <a:lnTo>
                  <a:pt x="9144000" y="1303180"/>
                </a:lnTo>
                <a:lnTo>
                  <a:pt x="8922142" y="1440573"/>
                </a:lnTo>
                <a:lnTo>
                  <a:pt x="8672386" y="1291790"/>
                </a:lnTo>
                <a:lnTo>
                  <a:pt x="8449199" y="1414005"/>
                </a:lnTo>
                <a:lnTo>
                  <a:pt x="8210071" y="1302417"/>
                </a:lnTo>
                <a:lnTo>
                  <a:pt x="7976257" y="1408691"/>
                </a:lnTo>
                <a:lnTo>
                  <a:pt x="7737129" y="1286476"/>
                </a:lnTo>
                <a:lnTo>
                  <a:pt x="7503314" y="1414005"/>
                </a:lnTo>
                <a:lnTo>
                  <a:pt x="7269500" y="1291790"/>
                </a:lnTo>
                <a:lnTo>
                  <a:pt x="7030372" y="1414005"/>
                </a:lnTo>
                <a:lnTo>
                  <a:pt x="6796557" y="1281162"/>
                </a:lnTo>
                <a:lnTo>
                  <a:pt x="6568057" y="1414005"/>
                </a:lnTo>
                <a:lnTo>
                  <a:pt x="6334243" y="1281163"/>
                </a:lnTo>
                <a:lnTo>
                  <a:pt x="6100428" y="1419319"/>
                </a:lnTo>
                <a:lnTo>
                  <a:pt x="5866614" y="1281163"/>
                </a:lnTo>
                <a:lnTo>
                  <a:pt x="5632800" y="1424632"/>
                </a:lnTo>
                <a:lnTo>
                  <a:pt x="5388357" y="1286476"/>
                </a:lnTo>
                <a:lnTo>
                  <a:pt x="5154543" y="1424632"/>
                </a:lnTo>
                <a:lnTo>
                  <a:pt x="4920729" y="1297104"/>
                </a:lnTo>
                <a:lnTo>
                  <a:pt x="4686914" y="1429946"/>
                </a:lnTo>
                <a:lnTo>
                  <a:pt x="4447786" y="1291790"/>
                </a:lnTo>
                <a:lnTo>
                  <a:pt x="4219286" y="1435260"/>
                </a:lnTo>
                <a:lnTo>
                  <a:pt x="3980157" y="1281163"/>
                </a:lnTo>
                <a:lnTo>
                  <a:pt x="3746343" y="1429946"/>
                </a:lnTo>
                <a:lnTo>
                  <a:pt x="3512529" y="1291790"/>
                </a:lnTo>
                <a:lnTo>
                  <a:pt x="3284028" y="1429946"/>
                </a:lnTo>
                <a:lnTo>
                  <a:pt x="3044900" y="1297104"/>
                </a:lnTo>
                <a:lnTo>
                  <a:pt x="2805772" y="1429946"/>
                </a:lnTo>
                <a:lnTo>
                  <a:pt x="2571958" y="1297104"/>
                </a:lnTo>
                <a:lnTo>
                  <a:pt x="2343457" y="1429946"/>
                </a:lnTo>
                <a:lnTo>
                  <a:pt x="2104329" y="1291790"/>
                </a:lnTo>
                <a:lnTo>
                  <a:pt x="1865201" y="1435260"/>
                </a:lnTo>
                <a:lnTo>
                  <a:pt x="1631386" y="1281163"/>
                </a:lnTo>
                <a:lnTo>
                  <a:pt x="1402886" y="1435260"/>
                </a:lnTo>
                <a:lnTo>
                  <a:pt x="1163758" y="1291790"/>
                </a:lnTo>
                <a:lnTo>
                  <a:pt x="935257" y="1435260"/>
                </a:lnTo>
                <a:lnTo>
                  <a:pt x="696129" y="1291790"/>
                </a:lnTo>
                <a:lnTo>
                  <a:pt x="457001" y="1429946"/>
                </a:lnTo>
                <a:lnTo>
                  <a:pt x="217872" y="1291790"/>
                </a:lnTo>
                <a:lnTo>
                  <a:pt x="0" y="1435260"/>
                </a:lnTo>
                <a:cubicBezTo>
                  <a:pt x="2960" y="956840"/>
                  <a:pt x="5921" y="478421"/>
                  <a:pt x="888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0" y="0"/>
            <a:ext cx="9144000" cy="1249799"/>
          </a:xfrm>
          <a:prstGeom prst="rect">
            <a:avLst/>
          </a:prstGeom>
          <a:solidFill>
            <a:srgbClr val="0C0C0C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55" name="Shape 55"/>
          <p:cNvSpPr/>
          <p:nvPr/>
        </p:nvSpPr>
        <p:spPr>
          <a:xfrm>
            <a:off x="0" y="301687"/>
            <a:ext cx="9143999" cy="1058821"/>
          </a:xfrm>
          <a:custGeom>
            <a:avLst/>
            <a:gdLst/>
            <a:ahLst/>
            <a:cxnLst/>
            <a:rect l="0" t="0" r="0" b="0"/>
            <a:pathLst>
              <a:path w="9144000" h="1440573" extrusionOk="0">
                <a:moveTo>
                  <a:pt x="8881" y="1"/>
                </a:moveTo>
                <a:lnTo>
                  <a:pt x="9126239" y="44075"/>
                </a:lnTo>
                <a:lnTo>
                  <a:pt x="9144000" y="1303180"/>
                </a:lnTo>
                <a:lnTo>
                  <a:pt x="8922142" y="1440573"/>
                </a:lnTo>
                <a:lnTo>
                  <a:pt x="8672386" y="1291790"/>
                </a:lnTo>
                <a:lnTo>
                  <a:pt x="8449199" y="1414005"/>
                </a:lnTo>
                <a:lnTo>
                  <a:pt x="8210071" y="1302417"/>
                </a:lnTo>
                <a:lnTo>
                  <a:pt x="7976257" y="1408691"/>
                </a:lnTo>
                <a:lnTo>
                  <a:pt x="7737129" y="1286476"/>
                </a:lnTo>
                <a:lnTo>
                  <a:pt x="7503314" y="1414005"/>
                </a:lnTo>
                <a:lnTo>
                  <a:pt x="7269500" y="1291790"/>
                </a:lnTo>
                <a:lnTo>
                  <a:pt x="7030372" y="1414005"/>
                </a:lnTo>
                <a:lnTo>
                  <a:pt x="6796557" y="1281162"/>
                </a:lnTo>
                <a:lnTo>
                  <a:pt x="6568057" y="1414005"/>
                </a:lnTo>
                <a:lnTo>
                  <a:pt x="6334243" y="1281163"/>
                </a:lnTo>
                <a:lnTo>
                  <a:pt x="6100428" y="1419319"/>
                </a:lnTo>
                <a:lnTo>
                  <a:pt x="5866614" y="1281163"/>
                </a:lnTo>
                <a:lnTo>
                  <a:pt x="5632800" y="1424632"/>
                </a:lnTo>
                <a:lnTo>
                  <a:pt x="5388357" y="1286476"/>
                </a:lnTo>
                <a:lnTo>
                  <a:pt x="5154543" y="1424632"/>
                </a:lnTo>
                <a:lnTo>
                  <a:pt x="4920729" y="1297104"/>
                </a:lnTo>
                <a:lnTo>
                  <a:pt x="4686914" y="1429946"/>
                </a:lnTo>
                <a:lnTo>
                  <a:pt x="4447786" y="1291790"/>
                </a:lnTo>
                <a:lnTo>
                  <a:pt x="4219286" y="1435260"/>
                </a:lnTo>
                <a:lnTo>
                  <a:pt x="3980157" y="1281163"/>
                </a:lnTo>
                <a:lnTo>
                  <a:pt x="3746343" y="1429946"/>
                </a:lnTo>
                <a:lnTo>
                  <a:pt x="3512529" y="1291790"/>
                </a:lnTo>
                <a:lnTo>
                  <a:pt x="3284028" y="1429946"/>
                </a:lnTo>
                <a:lnTo>
                  <a:pt x="3044900" y="1297104"/>
                </a:lnTo>
                <a:lnTo>
                  <a:pt x="2805772" y="1429946"/>
                </a:lnTo>
                <a:lnTo>
                  <a:pt x="2571958" y="1297104"/>
                </a:lnTo>
                <a:lnTo>
                  <a:pt x="2343457" y="1429946"/>
                </a:lnTo>
                <a:lnTo>
                  <a:pt x="2104329" y="1291790"/>
                </a:lnTo>
                <a:lnTo>
                  <a:pt x="1865201" y="1435260"/>
                </a:lnTo>
                <a:lnTo>
                  <a:pt x="1631386" y="1281163"/>
                </a:lnTo>
                <a:lnTo>
                  <a:pt x="1402886" y="1435260"/>
                </a:lnTo>
                <a:lnTo>
                  <a:pt x="1163758" y="1291790"/>
                </a:lnTo>
                <a:lnTo>
                  <a:pt x="935257" y="1435260"/>
                </a:lnTo>
                <a:lnTo>
                  <a:pt x="696129" y="1291790"/>
                </a:lnTo>
                <a:lnTo>
                  <a:pt x="457001" y="1429946"/>
                </a:lnTo>
                <a:lnTo>
                  <a:pt x="217872" y="1291790"/>
                </a:lnTo>
                <a:lnTo>
                  <a:pt x="0" y="1435260"/>
                </a:lnTo>
                <a:cubicBezTo>
                  <a:pt x="2960" y="956840"/>
                  <a:pt x="5921" y="478421"/>
                  <a:pt x="888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56" name="Shape 56"/>
          <p:cNvCxnSpPr/>
          <p:nvPr/>
        </p:nvCxnSpPr>
        <p:spPr>
          <a:xfrm rot="10800000" flipH="1">
            <a:off x="2258963" y="1045040"/>
            <a:ext cx="4602300" cy="93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rtl="0">
              <a:buNone/>
              <a:defRPr/>
            </a:lvl6pPr>
            <a:lvl7pPr rtl="0">
              <a:buNone/>
              <a:defRPr/>
            </a:lvl7pPr>
            <a:lvl8pPr rtl="0">
              <a:buNone/>
              <a:defRPr/>
            </a:lvl8pPr>
            <a:lvl9pPr rtl="0">
              <a:buNone/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17761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1pPr>
            <a:lvl2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2pPr>
            <a:lvl3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3pPr>
            <a:lvl4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4pPr>
            <a:lvl5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5pPr>
            <a:lvl6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6pPr>
            <a:lvl7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7pPr>
            <a:lvl8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8pPr>
            <a:lvl9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0" y="0"/>
            <a:ext cx="4456799" cy="6278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61" name="Shape 61"/>
          <p:cNvSpPr/>
          <p:nvPr/>
        </p:nvSpPr>
        <p:spPr>
          <a:xfrm flipH="1">
            <a:off x="3434" y="5013041"/>
            <a:ext cx="4453249" cy="1374347"/>
          </a:xfrm>
          <a:custGeom>
            <a:avLst/>
            <a:gdLst/>
            <a:ahLst/>
            <a:cxnLst/>
            <a:rect l="0" t="0" r="0" b="0"/>
            <a:pathLst>
              <a:path w="4453250" h="1869860" extrusionOk="0">
                <a:moveTo>
                  <a:pt x="4447791" y="1726390"/>
                </a:moveTo>
                <a:lnTo>
                  <a:pt x="4219291" y="1869860"/>
                </a:lnTo>
                <a:lnTo>
                  <a:pt x="3980162" y="1715763"/>
                </a:lnTo>
                <a:lnTo>
                  <a:pt x="3746348" y="1864546"/>
                </a:lnTo>
                <a:lnTo>
                  <a:pt x="3512534" y="1726390"/>
                </a:lnTo>
                <a:lnTo>
                  <a:pt x="3284033" y="1864546"/>
                </a:lnTo>
                <a:lnTo>
                  <a:pt x="3044905" y="1731704"/>
                </a:lnTo>
                <a:lnTo>
                  <a:pt x="2805777" y="1864546"/>
                </a:lnTo>
                <a:lnTo>
                  <a:pt x="2571963" y="1731704"/>
                </a:lnTo>
                <a:lnTo>
                  <a:pt x="2343462" y="1864546"/>
                </a:lnTo>
                <a:lnTo>
                  <a:pt x="2104334" y="1726390"/>
                </a:lnTo>
                <a:lnTo>
                  <a:pt x="1865206" y="1869860"/>
                </a:lnTo>
                <a:lnTo>
                  <a:pt x="1631391" y="1715763"/>
                </a:lnTo>
                <a:lnTo>
                  <a:pt x="1402891" y="1869860"/>
                </a:lnTo>
                <a:lnTo>
                  <a:pt x="1163763" y="1726390"/>
                </a:lnTo>
                <a:lnTo>
                  <a:pt x="935262" y="1869860"/>
                </a:lnTo>
                <a:lnTo>
                  <a:pt x="696134" y="1726390"/>
                </a:lnTo>
                <a:lnTo>
                  <a:pt x="457006" y="1864546"/>
                </a:lnTo>
                <a:lnTo>
                  <a:pt x="217877" y="1726390"/>
                </a:lnTo>
                <a:lnTo>
                  <a:pt x="5" y="1869860"/>
                </a:lnTo>
                <a:cubicBezTo>
                  <a:pt x="3" y="1246574"/>
                  <a:pt x="2" y="623287"/>
                  <a:pt x="0" y="1"/>
                </a:cubicBezTo>
                <a:lnTo>
                  <a:pt x="4453250" y="0"/>
                </a:lnTo>
              </a:path>
            </a:pathLst>
          </a:cu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62" name="Shape 62"/>
          <p:cNvCxnSpPr/>
          <p:nvPr/>
        </p:nvCxnSpPr>
        <p:spPr>
          <a:xfrm>
            <a:off x="409699" y="992104"/>
            <a:ext cx="3660000" cy="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5507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17761"/>
            <a:ext cx="3550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buNone/>
              <a:defRPr sz="2400"/>
            </a:lvl1pPr>
            <a:lvl2pPr rtl="0">
              <a:buNone/>
              <a:defRPr sz="2400"/>
            </a:lvl2pPr>
            <a:lvl3pPr rtl="0">
              <a:buNone/>
              <a:defRPr sz="2400"/>
            </a:lvl3pPr>
            <a:lvl4pPr rtl="0">
              <a:buNone/>
              <a:defRPr sz="2400"/>
            </a:lvl4pPr>
            <a:lvl5pPr rtl="0">
              <a:buNone/>
              <a:defRPr sz="2400"/>
            </a:lvl5pPr>
            <a:lvl6pPr rtl="0">
              <a:buNone/>
              <a:defRPr sz="2400"/>
            </a:lvl6pPr>
            <a:lvl7pPr rtl="0">
              <a:buNone/>
              <a:defRPr sz="2400"/>
            </a:lvl7pPr>
            <a:lvl8pPr rtl="0">
              <a:buNone/>
              <a:defRPr sz="2400"/>
            </a:lvl8pPr>
            <a:lvl9pPr rtl="0">
              <a:buNone/>
              <a:defRPr sz="24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2"/>
          </p:nvPr>
        </p:nvSpPr>
        <p:spPr>
          <a:xfrm>
            <a:off x="5021123" y="1600200"/>
            <a:ext cx="35507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/>
        </p:nvSpPr>
        <p:spPr>
          <a:xfrm>
            <a:off x="0" y="0"/>
            <a:ext cx="9144000" cy="12497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68" name="Shape 68"/>
          <p:cNvSpPr/>
          <p:nvPr/>
        </p:nvSpPr>
        <p:spPr>
          <a:xfrm>
            <a:off x="0" y="301687"/>
            <a:ext cx="9143999" cy="1058821"/>
          </a:xfrm>
          <a:custGeom>
            <a:avLst/>
            <a:gdLst/>
            <a:ahLst/>
            <a:cxnLst/>
            <a:rect l="0" t="0" r="0" b="0"/>
            <a:pathLst>
              <a:path w="9144000" h="1440573" extrusionOk="0">
                <a:moveTo>
                  <a:pt x="8881" y="1"/>
                </a:moveTo>
                <a:lnTo>
                  <a:pt x="9126239" y="44075"/>
                </a:lnTo>
                <a:lnTo>
                  <a:pt x="9144000" y="1303180"/>
                </a:lnTo>
                <a:lnTo>
                  <a:pt x="8922142" y="1440573"/>
                </a:lnTo>
                <a:lnTo>
                  <a:pt x="8672386" y="1291790"/>
                </a:lnTo>
                <a:lnTo>
                  <a:pt x="8449199" y="1414005"/>
                </a:lnTo>
                <a:lnTo>
                  <a:pt x="8210071" y="1302417"/>
                </a:lnTo>
                <a:lnTo>
                  <a:pt x="7976257" y="1408691"/>
                </a:lnTo>
                <a:lnTo>
                  <a:pt x="7737129" y="1286476"/>
                </a:lnTo>
                <a:lnTo>
                  <a:pt x="7503314" y="1414005"/>
                </a:lnTo>
                <a:lnTo>
                  <a:pt x="7269500" y="1291790"/>
                </a:lnTo>
                <a:lnTo>
                  <a:pt x="7030372" y="1414005"/>
                </a:lnTo>
                <a:lnTo>
                  <a:pt x="6796557" y="1281162"/>
                </a:lnTo>
                <a:lnTo>
                  <a:pt x="6568057" y="1414005"/>
                </a:lnTo>
                <a:lnTo>
                  <a:pt x="6334243" y="1281163"/>
                </a:lnTo>
                <a:lnTo>
                  <a:pt x="6100428" y="1419319"/>
                </a:lnTo>
                <a:lnTo>
                  <a:pt x="5866614" y="1281163"/>
                </a:lnTo>
                <a:lnTo>
                  <a:pt x="5632800" y="1424632"/>
                </a:lnTo>
                <a:lnTo>
                  <a:pt x="5388357" y="1286476"/>
                </a:lnTo>
                <a:lnTo>
                  <a:pt x="5154543" y="1424632"/>
                </a:lnTo>
                <a:lnTo>
                  <a:pt x="4920729" y="1297104"/>
                </a:lnTo>
                <a:lnTo>
                  <a:pt x="4686914" y="1429946"/>
                </a:lnTo>
                <a:lnTo>
                  <a:pt x="4447786" y="1291790"/>
                </a:lnTo>
                <a:lnTo>
                  <a:pt x="4219286" y="1435260"/>
                </a:lnTo>
                <a:lnTo>
                  <a:pt x="3980157" y="1281163"/>
                </a:lnTo>
                <a:lnTo>
                  <a:pt x="3746343" y="1429946"/>
                </a:lnTo>
                <a:lnTo>
                  <a:pt x="3512529" y="1291790"/>
                </a:lnTo>
                <a:lnTo>
                  <a:pt x="3284028" y="1429946"/>
                </a:lnTo>
                <a:lnTo>
                  <a:pt x="3044900" y="1297104"/>
                </a:lnTo>
                <a:lnTo>
                  <a:pt x="2805772" y="1429946"/>
                </a:lnTo>
                <a:lnTo>
                  <a:pt x="2571958" y="1297104"/>
                </a:lnTo>
                <a:lnTo>
                  <a:pt x="2343457" y="1429946"/>
                </a:lnTo>
                <a:lnTo>
                  <a:pt x="2104329" y="1291790"/>
                </a:lnTo>
                <a:lnTo>
                  <a:pt x="1865201" y="1435260"/>
                </a:lnTo>
                <a:lnTo>
                  <a:pt x="1631386" y="1281163"/>
                </a:lnTo>
                <a:lnTo>
                  <a:pt x="1402886" y="1435260"/>
                </a:lnTo>
                <a:lnTo>
                  <a:pt x="1163758" y="1291790"/>
                </a:lnTo>
                <a:lnTo>
                  <a:pt x="935257" y="1435260"/>
                </a:lnTo>
                <a:lnTo>
                  <a:pt x="696129" y="1291790"/>
                </a:lnTo>
                <a:lnTo>
                  <a:pt x="457001" y="1429946"/>
                </a:lnTo>
                <a:lnTo>
                  <a:pt x="217872" y="1291790"/>
                </a:lnTo>
                <a:lnTo>
                  <a:pt x="0" y="1435260"/>
                </a:lnTo>
                <a:cubicBezTo>
                  <a:pt x="2960" y="956840"/>
                  <a:pt x="5921" y="478421"/>
                  <a:pt x="888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69" name="Shape 69"/>
          <p:cNvCxnSpPr/>
          <p:nvPr/>
        </p:nvCxnSpPr>
        <p:spPr>
          <a:xfrm rot="10800000" flipH="1">
            <a:off x="2258963" y="1045040"/>
            <a:ext cx="4602300" cy="93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17761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1pPr>
            <a:lvl2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2pPr>
            <a:lvl3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3pPr>
            <a:lvl4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4pPr>
            <a:lvl5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5pPr>
            <a:lvl6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6pPr>
            <a:lvl7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7pPr>
            <a:lvl8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8pPr>
            <a:lvl9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/>
        </p:nvSpPr>
        <p:spPr>
          <a:xfrm rot="10800000">
            <a:off x="-5937" y="5483652"/>
            <a:ext cx="4453249" cy="1374347"/>
          </a:xfrm>
          <a:custGeom>
            <a:avLst/>
            <a:gdLst/>
            <a:ahLst/>
            <a:cxnLst/>
            <a:rect l="0" t="0" r="0" b="0"/>
            <a:pathLst>
              <a:path w="4453250" h="1869860" extrusionOk="0">
                <a:moveTo>
                  <a:pt x="4447791" y="1726390"/>
                </a:moveTo>
                <a:lnTo>
                  <a:pt x="4219291" y="1869860"/>
                </a:lnTo>
                <a:lnTo>
                  <a:pt x="3980162" y="1715763"/>
                </a:lnTo>
                <a:lnTo>
                  <a:pt x="3746348" y="1864546"/>
                </a:lnTo>
                <a:lnTo>
                  <a:pt x="3512534" y="1726390"/>
                </a:lnTo>
                <a:lnTo>
                  <a:pt x="3284033" y="1864546"/>
                </a:lnTo>
                <a:lnTo>
                  <a:pt x="3044905" y="1731704"/>
                </a:lnTo>
                <a:lnTo>
                  <a:pt x="2805777" y="1864546"/>
                </a:lnTo>
                <a:lnTo>
                  <a:pt x="2571963" y="1731704"/>
                </a:lnTo>
                <a:lnTo>
                  <a:pt x="2343462" y="1864546"/>
                </a:lnTo>
                <a:lnTo>
                  <a:pt x="2104334" y="1726390"/>
                </a:lnTo>
                <a:lnTo>
                  <a:pt x="1865206" y="1869860"/>
                </a:lnTo>
                <a:lnTo>
                  <a:pt x="1631391" y="1715763"/>
                </a:lnTo>
                <a:lnTo>
                  <a:pt x="1402891" y="1869860"/>
                </a:lnTo>
                <a:lnTo>
                  <a:pt x="1163763" y="1726390"/>
                </a:lnTo>
                <a:lnTo>
                  <a:pt x="935262" y="1869860"/>
                </a:lnTo>
                <a:lnTo>
                  <a:pt x="696134" y="1726390"/>
                </a:lnTo>
                <a:lnTo>
                  <a:pt x="457006" y="1864546"/>
                </a:lnTo>
                <a:lnTo>
                  <a:pt x="217877" y="1726390"/>
                </a:lnTo>
                <a:lnTo>
                  <a:pt x="5" y="1869860"/>
                </a:lnTo>
                <a:cubicBezTo>
                  <a:pt x="3" y="1246574"/>
                  <a:pt x="2" y="623287"/>
                  <a:pt x="0" y="1"/>
                </a:cubicBezTo>
                <a:lnTo>
                  <a:pt x="4453250" y="0"/>
                </a:lnTo>
              </a:path>
            </a:pathLst>
          </a:cu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73" name="Shape 73"/>
          <p:cNvCxnSpPr/>
          <p:nvPr/>
        </p:nvCxnSpPr>
        <p:spPr>
          <a:xfrm>
            <a:off x="388492" y="5879569"/>
            <a:ext cx="3708599" cy="4799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388492" y="5991680"/>
            <a:ext cx="3644400" cy="516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88900" rt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indent="88900" rt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indent="88900" rt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indent="88900" rt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indent="88900" rt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indent="88900" rt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indent="88900" rt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indent="88900" rt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indent="88900" rt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Shape 5"/>
          <p:cNvGrpSpPr/>
          <p:nvPr/>
        </p:nvGrpSpPr>
        <p:grpSpPr>
          <a:xfrm>
            <a:off x="0" y="8278"/>
            <a:ext cx="9144067" cy="6849600"/>
            <a:chOff x="0" y="14677"/>
            <a:chExt cx="9144067" cy="6849600"/>
          </a:xfrm>
        </p:grpSpPr>
        <p:sp>
          <p:nvSpPr>
            <p:cNvPr id="6" name="Shape 6"/>
            <p:cNvSpPr/>
            <p:nvPr/>
          </p:nvSpPr>
          <p:spPr>
            <a:xfrm>
              <a:off x="0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7" name="Shape 7"/>
            <p:cNvSpPr/>
            <p:nvPr/>
          </p:nvSpPr>
          <p:spPr>
            <a:xfrm>
              <a:off x="234838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8" name="Shape 8"/>
            <p:cNvSpPr/>
            <p:nvPr/>
          </p:nvSpPr>
          <p:spPr>
            <a:xfrm>
              <a:off x="46967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9" name="Shape 9"/>
            <p:cNvSpPr/>
            <p:nvPr/>
          </p:nvSpPr>
          <p:spPr>
            <a:xfrm>
              <a:off x="704516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0" name="Shape 10"/>
            <p:cNvSpPr/>
            <p:nvPr/>
          </p:nvSpPr>
          <p:spPr>
            <a:xfrm>
              <a:off x="93935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1" name="Shape 11"/>
            <p:cNvSpPr/>
            <p:nvPr/>
          </p:nvSpPr>
          <p:spPr>
            <a:xfrm>
              <a:off x="117419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2" name="Shape 12"/>
            <p:cNvSpPr/>
            <p:nvPr/>
          </p:nvSpPr>
          <p:spPr>
            <a:xfrm>
              <a:off x="1409033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x="1643873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878711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5" name="Shape 15"/>
            <p:cNvSpPr/>
            <p:nvPr/>
          </p:nvSpPr>
          <p:spPr>
            <a:xfrm>
              <a:off x="2113550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x="2348390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7" name="Shape 17"/>
            <p:cNvSpPr/>
            <p:nvPr/>
          </p:nvSpPr>
          <p:spPr>
            <a:xfrm>
              <a:off x="2583228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8" name="Shape 18"/>
            <p:cNvSpPr/>
            <p:nvPr/>
          </p:nvSpPr>
          <p:spPr>
            <a:xfrm>
              <a:off x="281806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9" name="Shape 19"/>
            <p:cNvSpPr/>
            <p:nvPr/>
          </p:nvSpPr>
          <p:spPr>
            <a:xfrm>
              <a:off x="305290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0" name="Shape 20"/>
            <p:cNvSpPr/>
            <p:nvPr/>
          </p:nvSpPr>
          <p:spPr>
            <a:xfrm>
              <a:off x="3287746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1" name="Shape 21"/>
            <p:cNvSpPr/>
            <p:nvPr/>
          </p:nvSpPr>
          <p:spPr>
            <a:xfrm>
              <a:off x="352258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3757423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3" name="Shape 23"/>
            <p:cNvSpPr/>
            <p:nvPr/>
          </p:nvSpPr>
          <p:spPr>
            <a:xfrm>
              <a:off x="3992262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4" name="Shape 24"/>
            <p:cNvSpPr/>
            <p:nvPr/>
          </p:nvSpPr>
          <p:spPr>
            <a:xfrm>
              <a:off x="4227101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5" name="Shape 25"/>
            <p:cNvSpPr/>
            <p:nvPr/>
          </p:nvSpPr>
          <p:spPr>
            <a:xfrm>
              <a:off x="4461941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6" name="Shape 26"/>
            <p:cNvSpPr/>
            <p:nvPr/>
          </p:nvSpPr>
          <p:spPr>
            <a:xfrm>
              <a:off x="4696780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7" name="Shape 27"/>
            <p:cNvSpPr/>
            <p:nvPr/>
          </p:nvSpPr>
          <p:spPr>
            <a:xfrm>
              <a:off x="4931619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8" name="Shape 28"/>
            <p:cNvSpPr/>
            <p:nvPr/>
          </p:nvSpPr>
          <p:spPr>
            <a:xfrm>
              <a:off x="516645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9" name="Shape 29"/>
            <p:cNvSpPr/>
            <p:nvPr/>
          </p:nvSpPr>
          <p:spPr>
            <a:xfrm>
              <a:off x="5401296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0" name="Shape 30"/>
            <p:cNvSpPr/>
            <p:nvPr/>
          </p:nvSpPr>
          <p:spPr>
            <a:xfrm>
              <a:off x="563613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1" name="Shape 31"/>
            <p:cNvSpPr/>
            <p:nvPr/>
          </p:nvSpPr>
          <p:spPr>
            <a:xfrm>
              <a:off x="587097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6105814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3" name="Shape 33"/>
            <p:cNvSpPr/>
            <p:nvPr/>
          </p:nvSpPr>
          <p:spPr>
            <a:xfrm>
              <a:off x="6340653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6575492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5" name="Shape 35"/>
            <p:cNvSpPr/>
            <p:nvPr/>
          </p:nvSpPr>
          <p:spPr>
            <a:xfrm>
              <a:off x="6810331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6" name="Shape 36"/>
            <p:cNvSpPr/>
            <p:nvPr/>
          </p:nvSpPr>
          <p:spPr>
            <a:xfrm>
              <a:off x="7045170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7" name="Shape 37"/>
            <p:cNvSpPr/>
            <p:nvPr/>
          </p:nvSpPr>
          <p:spPr>
            <a:xfrm>
              <a:off x="7280009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8" name="Shape 38"/>
            <p:cNvSpPr/>
            <p:nvPr/>
          </p:nvSpPr>
          <p:spPr>
            <a:xfrm>
              <a:off x="751484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9" name="Shape 39"/>
            <p:cNvSpPr/>
            <p:nvPr/>
          </p:nvSpPr>
          <p:spPr>
            <a:xfrm>
              <a:off x="7749686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40" name="Shape 40"/>
            <p:cNvSpPr/>
            <p:nvPr/>
          </p:nvSpPr>
          <p:spPr>
            <a:xfrm>
              <a:off x="7984525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41" name="Shape 41"/>
            <p:cNvSpPr/>
            <p:nvPr/>
          </p:nvSpPr>
          <p:spPr>
            <a:xfrm>
              <a:off x="8219364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42" name="Shape 42"/>
            <p:cNvSpPr/>
            <p:nvPr/>
          </p:nvSpPr>
          <p:spPr>
            <a:xfrm>
              <a:off x="8454203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43" name="Shape 43"/>
            <p:cNvSpPr/>
            <p:nvPr/>
          </p:nvSpPr>
          <p:spPr>
            <a:xfrm>
              <a:off x="8689042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44" name="Shape 44"/>
            <p:cNvSpPr/>
            <p:nvPr/>
          </p:nvSpPr>
          <p:spPr>
            <a:xfrm>
              <a:off x="8923867" y="14677"/>
              <a:ext cx="220199" cy="6849600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2794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794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794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794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794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794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794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794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794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dk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00"/>
              </a:spcBef>
              <a:buClr>
                <a:schemeClr val="dk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00"/>
              </a:spcBef>
              <a:buClr>
                <a:schemeClr val="dk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400"/>
              </a:spcBef>
              <a:buClr>
                <a:schemeClr val="dk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400"/>
              </a:spcBef>
              <a:buClr>
                <a:schemeClr val="dk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400"/>
              </a:spcBef>
              <a:buClr>
                <a:schemeClr val="dk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400"/>
              </a:spcBef>
              <a:buClr>
                <a:schemeClr val="dk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400"/>
              </a:spcBef>
              <a:buClr>
                <a:schemeClr val="dk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400"/>
              </a:spcBef>
              <a:buClr>
                <a:schemeClr val="dk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ctrTitle"/>
          </p:nvPr>
        </p:nvSpPr>
        <p:spPr>
          <a:xfrm>
            <a:off x="391160" y="1911984"/>
            <a:ext cx="8351399" cy="561899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 i="1">
                <a:latin typeface="Syncopate"/>
                <a:ea typeface="Syncopate"/>
                <a:cs typeface="Syncopate"/>
                <a:sym typeface="Syncopate"/>
              </a:rPr>
              <a:t>Centre, France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subTitle" idx="1"/>
          </p:nvPr>
        </p:nvSpPr>
        <p:spPr>
          <a:xfrm>
            <a:off x="403761" y="2643248"/>
            <a:ext cx="8342400" cy="456299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>
                <a:latin typeface="Georgia"/>
                <a:ea typeface="Georgia"/>
                <a:cs typeface="Georgia"/>
                <a:sym typeface="Georgia"/>
              </a:rPr>
              <a:t>Claire Hubert, 3rd Hour French III*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title"/>
          </p:nvPr>
        </p:nvSpPr>
        <p:spPr>
          <a:xfrm>
            <a:off x="457200" y="17761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>
                <a:latin typeface="Syncopate"/>
                <a:ea typeface="Syncopate"/>
                <a:cs typeface="Syncopate"/>
                <a:sym typeface="Syncopate"/>
              </a:rPr>
              <a:t>Culture de Centre</a:t>
            </a:r>
          </a:p>
        </p:txBody>
      </p:sp>
      <p:sp>
        <p:nvSpPr>
          <p:cNvPr id="174" name="Shape 174"/>
          <p:cNvSpPr/>
          <p:nvPr/>
        </p:nvSpPr>
        <p:spPr>
          <a:xfrm>
            <a:off x="5829300" y="3582900"/>
            <a:ext cx="2857500" cy="2857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75" name="Shape 175"/>
          <p:cNvSpPr txBox="1"/>
          <p:nvPr/>
        </p:nvSpPr>
        <p:spPr>
          <a:xfrm>
            <a:off x="5797050" y="2951300"/>
            <a:ext cx="3399600" cy="7178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i="1">
                <a:latin typeface="Georgia"/>
                <a:ea typeface="Georgia"/>
                <a:cs typeface="Georgia"/>
                <a:sym typeface="Georgia"/>
              </a:rPr>
              <a:t>Centre est célèbre pour ses gateau</a:t>
            </a:r>
          </a:p>
          <a:p>
            <a:pPr>
              <a:buNone/>
            </a:pPr>
            <a:r>
              <a:rPr lang="en" i="1">
                <a:latin typeface="Georgia"/>
                <a:ea typeface="Georgia"/>
                <a:cs typeface="Georgia"/>
                <a:sym typeface="Georgia"/>
              </a:rPr>
              <a:t>avec des pommes, Tarte Tartin.</a:t>
            </a:r>
          </a:p>
        </p:txBody>
      </p:sp>
      <p:sp>
        <p:nvSpPr>
          <p:cNvPr id="176" name="Shape 176"/>
          <p:cNvSpPr/>
          <p:nvPr/>
        </p:nvSpPr>
        <p:spPr>
          <a:xfrm>
            <a:off x="252050" y="1655900"/>
            <a:ext cx="1843558" cy="257906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77" name="Shape 177"/>
          <p:cNvSpPr txBox="1"/>
          <p:nvPr/>
        </p:nvSpPr>
        <p:spPr>
          <a:xfrm>
            <a:off x="2212725" y="1670550"/>
            <a:ext cx="3179999" cy="25643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2200" i="1">
                <a:latin typeface="Georgia"/>
                <a:ea typeface="Georgia"/>
                <a:cs typeface="Georgia"/>
                <a:sym typeface="Georgia"/>
              </a:rPr>
              <a:t>À le chateau Chambord, il y a un fête de la musique classique. Il ya beaucoup des musicians qui va à Chambord pour jouer des concerts et des concerts promenades.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355600" rtl="0">
              <a:buClr>
                <a:schemeClr val="dk1"/>
              </a:buClr>
              <a:buSzPct val="83333"/>
              <a:buFont typeface="Georgia"/>
              <a:buAutoNum type="arabicPeriod"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La region est très belle, avec le Loire et son val.</a:t>
            </a:r>
          </a:p>
          <a:p>
            <a:pPr marL="457200" lvl="0" indent="-355600" rtl="0">
              <a:buClr>
                <a:schemeClr val="dk1"/>
              </a:buClr>
              <a:buSzPct val="83333"/>
              <a:buFont typeface="Georgia"/>
              <a:buAutoNum type="arabicPeriod"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La région a beaucoup des belles chateaux historique.</a:t>
            </a:r>
          </a:p>
          <a:p>
            <a:pPr marL="457200" lvl="0" indent="-355600" rtl="0">
              <a:buClr>
                <a:schemeClr val="dk1"/>
              </a:buClr>
              <a:buSzPct val="83333"/>
              <a:buFont typeface="Georgia"/>
              <a:buAutoNum type="arabicPeriod"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C'est un de le plus agèe régions de France, avec Île de France, Centre est reconnaît comme "Le Couer de France"</a:t>
            </a:r>
          </a:p>
          <a:p>
            <a:pPr marL="457200" lvl="0" indent="-355600" rtl="0">
              <a:buClr>
                <a:schemeClr val="dk1"/>
              </a:buClr>
              <a:buSzPct val="83333"/>
              <a:buFont typeface="Georgia"/>
              <a:buAutoNum type="arabicPeriod"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La nourriture est très bonne: de Tarte Tartin à </a:t>
            </a:r>
            <a:r>
              <a:rPr lang="en" sz="24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Andouillettes.</a:t>
            </a:r>
          </a:p>
          <a:p>
            <a:pPr marL="457200" lvl="0" indent="-355600" rtl="0">
              <a:buClr>
                <a:schemeClr val="dk1"/>
              </a:buClr>
              <a:buSzPct val="83333"/>
              <a:buFont typeface="Georgia"/>
              <a:buAutoNum type="arabicPeriod"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Il y a beaucoup des choses amusants, comme la "Zoo Parc de Beauval", un zoo avec 4,000 animaux- le plus grand en tout de France!</a:t>
            </a:r>
          </a:p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title"/>
          </p:nvPr>
        </p:nvSpPr>
        <p:spPr>
          <a:xfrm>
            <a:off x="457200" y="17761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>
                <a:latin typeface="Syncopate"/>
                <a:ea typeface="Syncopate"/>
                <a:cs typeface="Syncopate"/>
                <a:sym typeface="Syncopate"/>
              </a:rPr>
              <a:t>5 Raisons pour Visiter Centre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>
                <a:solidFill>
                  <a:srgbClr val="000000"/>
                </a:solidFill>
              </a:rPr>
              <a:t>http://en.wikipedia.org/wiki/Centre_(French_region)</a:t>
            </a:r>
          </a:p>
          <a:p>
            <a:pPr lvl="0" rtl="0">
              <a:buNone/>
            </a:pPr>
            <a:r>
              <a:rPr lang="en">
                <a:solidFill>
                  <a:srgbClr val="000000"/>
                </a:solidFill>
              </a:rPr>
              <a:t>http://www.french-at-a-touch.com/French_Regions/Centre/centre_6.htm</a:t>
            </a:r>
          </a:p>
          <a:p>
            <a:pPr lvl="0" rtl="0">
              <a:buNone/>
            </a:pPr>
            <a:r>
              <a:rPr lang="en">
                <a:solidFill>
                  <a:srgbClr val="000000"/>
                </a:solidFill>
              </a:rPr>
              <a:t>http://about-france.com/regions/region-centre.htm</a:t>
            </a:r>
          </a:p>
          <a:p>
            <a:pPr lvl="0" rtl="0">
              <a:buNone/>
            </a:pPr>
            <a:r>
              <a:rPr lang="en" sz="18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http://www.citypopulation.de/France-Centre.html</a:t>
            </a:r>
          </a:p>
          <a:p>
            <a:pPr lvl="0" rtl="0">
              <a:buNone/>
            </a:pPr>
            <a:r>
              <a:rPr lang="en" sz="18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http://en.wikipedia.org/wiki/Fran%C3%A7ois_Bonneau</a:t>
            </a:r>
          </a:p>
          <a:p>
            <a:pPr lvl="0" rtl="0">
              <a:buNone/>
            </a:pPr>
            <a:r>
              <a:rPr lang="en" sz="18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http://fr.wikipedia.org/wiki/Ren%C3%A9_Descartes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http://www.french-property.com/regions/centre/food-gastronomy/</a:t>
            </a:r>
          </a:p>
          <a:p>
            <a:pPr>
              <a:buNone/>
            </a:pPr>
            <a:r>
              <a:rPr lang="en" sz="4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http://fr.wikiped</a:t>
            </a:r>
          </a:p>
        </p:txBody>
      </p:sp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457200" y="17761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>
                <a:latin typeface="Syncopate"/>
                <a:ea typeface="Syncopate"/>
                <a:cs typeface="Syncopate"/>
                <a:sym typeface="Syncopate"/>
              </a:rPr>
              <a:t>Bibliographie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3600">
                <a:latin typeface="Georgia"/>
                <a:ea typeface="Georgia"/>
                <a:cs typeface="Georgia"/>
                <a:sym typeface="Georgia"/>
              </a:rPr>
              <a:t>Nom de la Région: Centre</a:t>
            </a:r>
          </a:p>
          <a:p>
            <a:endParaRPr/>
          </a:p>
          <a:p>
            <a:pPr lvl="0" rtl="0">
              <a:buNone/>
            </a:pPr>
            <a:r>
              <a:rPr lang="en" sz="3600">
                <a:latin typeface="Georgia"/>
                <a:ea typeface="Georgia"/>
                <a:cs typeface="Georgia"/>
                <a:sym typeface="Georgia"/>
              </a:rPr>
              <a:t>Capitale: Orléans</a:t>
            </a:r>
          </a:p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457200" y="17761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 sz="6000" i="1">
                <a:latin typeface="Syncopate"/>
                <a:ea typeface="Syncopate"/>
                <a:cs typeface="Syncopate"/>
                <a:sym typeface="Syncopate"/>
              </a:rPr>
              <a:t>Centre</a:t>
            </a:r>
          </a:p>
        </p:txBody>
      </p:sp>
      <p:sp>
        <p:nvSpPr>
          <p:cNvPr id="103" name="Shape 103"/>
          <p:cNvSpPr/>
          <p:nvPr/>
        </p:nvSpPr>
        <p:spPr>
          <a:xfrm>
            <a:off x="457200" y="4291417"/>
            <a:ext cx="3571868" cy="214898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04" name="Shape 104"/>
          <p:cNvSpPr/>
          <p:nvPr/>
        </p:nvSpPr>
        <p:spPr>
          <a:xfrm>
            <a:off x="6806700" y="4210562"/>
            <a:ext cx="2094635" cy="231069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05" name="Shape 105"/>
          <p:cNvSpPr txBox="1"/>
          <p:nvPr/>
        </p:nvSpPr>
        <p:spPr>
          <a:xfrm>
            <a:off x="4293575" y="4557350"/>
            <a:ext cx="2271299" cy="15386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1800">
                <a:latin typeface="Georgia"/>
                <a:ea typeface="Georgia"/>
                <a:cs typeface="Georgia"/>
                <a:sym typeface="Georgia"/>
              </a:rPr>
              <a:t>Le drapeau du Centre, à gauche,</a:t>
            </a:r>
          </a:p>
          <a:p>
            <a:endParaRPr/>
          </a:p>
          <a:p>
            <a:pPr>
              <a:buNone/>
            </a:pPr>
            <a:r>
              <a:rPr lang="en" sz="1800">
                <a:latin typeface="Georgia"/>
                <a:ea typeface="Georgia"/>
                <a:cs typeface="Georgia"/>
                <a:sym typeface="Georgia"/>
              </a:rPr>
              <a:t> et le blason du Centre, à droit.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/>
        </p:nvSpPr>
        <p:spPr>
          <a:xfrm>
            <a:off x="457200" y="1600200"/>
            <a:ext cx="3437725" cy="32875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4079700" y="1419150"/>
            <a:ext cx="4683300" cy="47816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indent="457200" rtl="0"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Centre est en le coeur du France (duh...), près du Île de France, Bourgogne, Auvergne, Limousin, Poitou Charentes, Pays de la Loire et Normandie. </a:t>
            </a:r>
          </a:p>
          <a:p>
            <a:pPr lvl="0" indent="457200" rtl="0"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Il y a beaucoup des fleuves en Centre, comme le Loire et ses rivières, le Cher, le Indre, et le Loriet. </a:t>
            </a:r>
          </a:p>
          <a:p>
            <a:pPr lvl="0" indent="457200" rtl="0"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Le vallée, qui s'appelle le Loire après le fleuve, est le trait principal en Centre.</a:t>
            </a:r>
          </a:p>
          <a:p>
            <a:pPr indent="457200"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Aussi, Centre est célèbre pour ses chateaux.</a:t>
            </a:r>
          </a:p>
        </p:txBody>
      </p:sp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457200" y="93961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>
                <a:latin typeface="Syncopate"/>
                <a:ea typeface="Syncopate"/>
                <a:cs typeface="Syncopate"/>
                <a:sym typeface="Syncopate"/>
              </a:rPr>
              <a:t>Situation Géographique</a:t>
            </a:r>
          </a:p>
        </p:txBody>
      </p:sp>
      <p:sp>
        <p:nvSpPr>
          <p:cNvPr id="113" name="Shape 113"/>
          <p:cNvSpPr txBox="1"/>
          <p:nvPr/>
        </p:nvSpPr>
        <p:spPr>
          <a:xfrm>
            <a:off x="512862" y="5099525"/>
            <a:ext cx="3326400" cy="6447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1800" i="1"/>
              <a:t>Une carte de France avec Centre en rouge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892199" cy="29498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533400" y="170161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>
                <a:latin typeface="Syncopate"/>
                <a:ea typeface="Syncopate"/>
                <a:cs typeface="Syncopate"/>
                <a:sym typeface="Syncopate"/>
              </a:rPr>
              <a:t>Photos de la Géo de Centre</a:t>
            </a:r>
          </a:p>
        </p:txBody>
      </p:sp>
      <p:sp>
        <p:nvSpPr>
          <p:cNvPr id="120" name="Shape 120"/>
          <p:cNvSpPr/>
          <p:nvPr/>
        </p:nvSpPr>
        <p:spPr>
          <a:xfrm>
            <a:off x="457200" y="1600200"/>
            <a:ext cx="3861743" cy="289779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21" name="Shape 121"/>
          <p:cNvSpPr txBox="1"/>
          <p:nvPr/>
        </p:nvSpPr>
        <p:spPr>
          <a:xfrm>
            <a:off x="498225" y="4689225"/>
            <a:ext cx="3839400" cy="5715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1800" i="1">
                <a:latin typeface="Georgia"/>
                <a:ea typeface="Georgia"/>
                <a:cs typeface="Georgia"/>
                <a:sym typeface="Georgia"/>
              </a:rPr>
              <a:t>La fleuve Loire et la Chateau Chenonceau</a:t>
            </a:r>
          </a:p>
        </p:txBody>
      </p:sp>
      <p:sp>
        <p:nvSpPr>
          <p:cNvPr id="122" name="Shape 122"/>
          <p:cNvSpPr/>
          <p:nvPr/>
        </p:nvSpPr>
        <p:spPr>
          <a:xfrm>
            <a:off x="4730637" y="3750650"/>
            <a:ext cx="3795581" cy="284430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23" name="Shape 123"/>
          <p:cNvSpPr txBox="1"/>
          <p:nvPr/>
        </p:nvSpPr>
        <p:spPr>
          <a:xfrm>
            <a:off x="4724550" y="3049500"/>
            <a:ext cx="3648900" cy="4541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1800" i="1">
                <a:latin typeface="Georgia"/>
                <a:ea typeface="Georgia"/>
                <a:cs typeface="Georgia"/>
                <a:sym typeface="Georgia"/>
              </a:rPr>
              <a:t>Le val de Loire, parfait pour faire du farming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457200" y="17761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>
                <a:latin typeface="Syncopate"/>
                <a:ea typeface="Syncopate"/>
                <a:cs typeface="Syncopate"/>
                <a:sym typeface="Syncopate"/>
              </a:rPr>
              <a:t>Châteaux de Loire</a:t>
            </a:r>
          </a:p>
        </p:txBody>
      </p:sp>
      <p:sp>
        <p:nvSpPr>
          <p:cNvPr id="129" name="Shape 129"/>
          <p:cNvSpPr/>
          <p:nvPr/>
        </p:nvSpPr>
        <p:spPr>
          <a:xfrm>
            <a:off x="1248500" y="1600200"/>
            <a:ext cx="2821347" cy="211089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30" name="Shape 130"/>
          <p:cNvSpPr txBox="1"/>
          <p:nvPr/>
        </p:nvSpPr>
        <p:spPr>
          <a:xfrm>
            <a:off x="1629500" y="3730875"/>
            <a:ext cx="2769600" cy="5421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1800" i="1">
                <a:latin typeface="Georgia"/>
                <a:ea typeface="Georgia"/>
                <a:cs typeface="Georgia"/>
                <a:sym typeface="Georgia"/>
              </a:rPr>
              <a:t>Château Chambord</a:t>
            </a:r>
          </a:p>
        </p:txBody>
      </p:sp>
      <p:sp>
        <p:nvSpPr>
          <p:cNvPr id="131" name="Shape 131"/>
          <p:cNvSpPr/>
          <p:nvPr/>
        </p:nvSpPr>
        <p:spPr>
          <a:xfrm>
            <a:off x="5120891" y="1549594"/>
            <a:ext cx="2949617" cy="221210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32" name="Shape 132"/>
          <p:cNvSpPr txBox="1"/>
          <p:nvPr/>
        </p:nvSpPr>
        <p:spPr>
          <a:xfrm>
            <a:off x="5591900" y="3730875"/>
            <a:ext cx="2769600" cy="5421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1800" i="1">
                <a:latin typeface="Georgia"/>
                <a:ea typeface="Georgia"/>
                <a:cs typeface="Georgia"/>
                <a:sym typeface="Georgia"/>
              </a:rPr>
              <a:t>Château Villandry</a:t>
            </a:r>
          </a:p>
        </p:txBody>
      </p:sp>
      <p:sp>
        <p:nvSpPr>
          <p:cNvPr id="133" name="Shape 133"/>
          <p:cNvSpPr/>
          <p:nvPr/>
        </p:nvSpPr>
        <p:spPr>
          <a:xfrm>
            <a:off x="3342177" y="4120575"/>
            <a:ext cx="2459644" cy="195054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134" name="Shape 134"/>
          <p:cNvSpPr txBox="1"/>
          <p:nvPr/>
        </p:nvSpPr>
        <p:spPr>
          <a:xfrm>
            <a:off x="3342177" y="6163500"/>
            <a:ext cx="2769600" cy="5421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1800" i="1">
                <a:latin typeface="Georgia"/>
                <a:ea typeface="Georgia"/>
                <a:cs typeface="Georgia"/>
                <a:sym typeface="Georgia"/>
              </a:rPr>
              <a:t>Château D'Azay le Rideau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4938351" y="2057400"/>
            <a:ext cx="3862800" cy="23195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Il y a six departments en Centre: </a:t>
            </a:r>
          </a:p>
          <a:p>
            <a:pPr marL="45720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Cher,</a:t>
            </a:r>
          </a:p>
          <a:p>
            <a:pPr marL="45720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Eure-et-Loir,</a:t>
            </a:r>
          </a:p>
          <a:p>
            <a:pPr marL="45720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Indre, </a:t>
            </a:r>
          </a:p>
          <a:p>
            <a:pPr marL="45720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Indre-et-Loire,</a:t>
            </a:r>
          </a:p>
          <a:p>
            <a:pPr marL="45720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Loir-et-Cher,</a:t>
            </a:r>
          </a:p>
          <a:p>
            <a:pPr marL="45720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et Loiret. </a:t>
            </a:r>
          </a:p>
        </p:txBody>
      </p:sp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457200" y="17761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>
                <a:latin typeface="Syncopate"/>
                <a:ea typeface="Syncopate"/>
                <a:cs typeface="Syncopate"/>
                <a:sym typeface="Syncopate"/>
              </a:rPr>
              <a:t>Description Politique</a:t>
            </a:r>
          </a:p>
        </p:txBody>
      </p:sp>
      <p:sp>
        <p:nvSpPr>
          <p:cNvPr id="141" name="Shape 141"/>
          <p:cNvSpPr txBox="1"/>
          <p:nvPr/>
        </p:nvSpPr>
        <p:spPr>
          <a:xfrm>
            <a:off x="161200" y="2057400"/>
            <a:ext cx="3047399" cy="40298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Les Plus Grand Villes en Centre (de population):</a:t>
            </a:r>
          </a:p>
          <a:p>
            <a:endParaRPr/>
          </a:p>
          <a:p>
            <a:pPr lvl="0" rtl="0"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Tours: 135,218</a:t>
            </a:r>
          </a:p>
          <a:p>
            <a:pPr lvl="0" rtl="0"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Orléans: 113,224</a:t>
            </a:r>
          </a:p>
          <a:p>
            <a:pPr lvl="0" rtl="0"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Bourges: 66,786</a:t>
            </a:r>
          </a:p>
          <a:p>
            <a:pPr lvl="0" rtl="0"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Chateauroux: 46,386</a:t>
            </a:r>
          </a:p>
          <a:p>
            <a:pPr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Blois: 46,013</a:t>
            </a:r>
          </a:p>
        </p:txBody>
      </p:sp>
      <p:sp>
        <p:nvSpPr>
          <p:cNvPr id="142" name="Shape 142"/>
          <p:cNvSpPr/>
          <p:nvPr/>
        </p:nvSpPr>
        <p:spPr>
          <a:xfrm>
            <a:off x="3782426" y="2503974"/>
            <a:ext cx="1731547" cy="23072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43" name="Shape 143"/>
          <p:cNvSpPr txBox="1"/>
          <p:nvPr/>
        </p:nvSpPr>
        <p:spPr>
          <a:xfrm>
            <a:off x="3555025" y="4791800"/>
            <a:ext cx="2315399" cy="8792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1800" i="1">
                <a:latin typeface="Georgia"/>
                <a:ea typeface="Georgia"/>
                <a:cs typeface="Georgia"/>
                <a:sym typeface="Georgia"/>
              </a:rPr>
              <a:t>François Bonneau est le chef de Centre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457200" y="170161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>
                <a:latin typeface="Syncopate"/>
                <a:ea typeface="Syncopate"/>
                <a:cs typeface="Syncopate"/>
                <a:sym typeface="Syncopate"/>
              </a:rPr>
              <a:t>Produits de Centre</a:t>
            </a:r>
          </a:p>
        </p:txBody>
      </p:sp>
      <p:sp>
        <p:nvSpPr>
          <p:cNvPr id="149" name="Shape 149"/>
          <p:cNvSpPr/>
          <p:nvPr/>
        </p:nvSpPr>
        <p:spPr>
          <a:xfrm>
            <a:off x="620962" y="1773100"/>
            <a:ext cx="2934422" cy="233240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50" name="Shape 150"/>
          <p:cNvSpPr txBox="1"/>
          <p:nvPr/>
        </p:nvSpPr>
        <p:spPr>
          <a:xfrm>
            <a:off x="630125" y="4232025"/>
            <a:ext cx="2930699" cy="7181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i="1">
                <a:latin typeface="Georgia"/>
                <a:ea typeface="Georgia"/>
                <a:cs typeface="Georgia"/>
                <a:sym typeface="Georgia"/>
              </a:rPr>
              <a:t>Centre est célèbre pour ses vins et raisins, comme Cabernet, Sauvignon et Pinot</a:t>
            </a:r>
          </a:p>
        </p:txBody>
      </p:sp>
      <p:sp>
        <p:nvSpPr>
          <p:cNvPr id="151" name="Shape 151"/>
          <p:cNvSpPr/>
          <p:nvPr/>
        </p:nvSpPr>
        <p:spPr>
          <a:xfrm>
            <a:off x="5590450" y="1684566"/>
            <a:ext cx="2467846" cy="250947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52" name="Shape 152"/>
          <p:cNvSpPr txBox="1"/>
          <p:nvPr/>
        </p:nvSpPr>
        <p:spPr>
          <a:xfrm>
            <a:off x="5465875" y="4337550"/>
            <a:ext cx="2725500" cy="6741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i="1">
                <a:latin typeface="Georgia"/>
                <a:ea typeface="Georgia"/>
                <a:cs typeface="Georgia"/>
                <a:sym typeface="Georgia"/>
              </a:rPr>
              <a:t>Aussi, Centre est un grand producteur d'orge, blé et maïs.</a:t>
            </a:r>
          </a:p>
        </p:txBody>
      </p:sp>
      <p:sp>
        <p:nvSpPr>
          <p:cNvPr id="153" name="Shape 153"/>
          <p:cNvSpPr txBox="1"/>
          <p:nvPr/>
        </p:nvSpPr>
        <p:spPr>
          <a:xfrm>
            <a:off x="659425" y="5392625"/>
            <a:ext cx="7561499" cy="9965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2400" i="1">
                <a:latin typeface="Georgia"/>
                <a:ea typeface="Georgia"/>
                <a:cs typeface="Georgia"/>
                <a:sym typeface="Georgia"/>
              </a:rPr>
              <a:t>Centre aussi a trois centrales nucléaire, qui font des plastiques, des pneus, et des pieces automotique.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457200" y="17761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>
                <a:latin typeface="Syncopate"/>
                <a:ea typeface="Syncopate"/>
                <a:cs typeface="Syncopate"/>
                <a:sym typeface="Syncopate"/>
              </a:rPr>
              <a:t>Histoire de Centre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/>
        </p:nvSpPr>
        <p:spPr>
          <a:xfrm>
            <a:off x="630100" y="5612425"/>
            <a:ext cx="2579100" cy="8204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i="1">
                <a:latin typeface="Georgia"/>
                <a:ea typeface="Georgia"/>
                <a:cs typeface="Georgia"/>
                <a:sym typeface="Georgia"/>
              </a:rPr>
              <a:t>René Descartes, philosophie, n. 1596 m. 1650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title"/>
          </p:nvPr>
        </p:nvSpPr>
        <p:spPr>
          <a:xfrm>
            <a:off x="457200" y="17761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>
                <a:latin typeface="Syncopate"/>
                <a:ea typeface="Syncopate"/>
                <a:cs typeface="Syncopate"/>
                <a:sym typeface="Syncopate"/>
              </a:rPr>
              <a:t>Célèbres de Centre</a:t>
            </a:r>
          </a:p>
        </p:txBody>
      </p:sp>
      <p:sp>
        <p:nvSpPr>
          <p:cNvPr id="166" name="Shape 166"/>
          <p:cNvSpPr/>
          <p:nvPr/>
        </p:nvSpPr>
        <p:spPr>
          <a:xfrm>
            <a:off x="457200" y="1482975"/>
            <a:ext cx="3235920" cy="395811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67" name="Shape 167"/>
          <p:cNvSpPr/>
          <p:nvPr/>
        </p:nvSpPr>
        <p:spPr>
          <a:xfrm>
            <a:off x="4813800" y="1467251"/>
            <a:ext cx="3472955" cy="398956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68" name="Shape 168"/>
          <p:cNvSpPr txBox="1"/>
          <p:nvPr/>
        </p:nvSpPr>
        <p:spPr>
          <a:xfrm>
            <a:off x="4879725" y="5627075"/>
            <a:ext cx="3355800" cy="6741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i="1">
                <a:latin typeface="Georgia"/>
                <a:ea typeface="Georgia"/>
                <a:cs typeface="Georgia"/>
                <a:sym typeface="Georgia"/>
              </a:rPr>
              <a:t>Pierre de Ronsard, poète, n. 1524, m. 1585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503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CFCFCF"/>
      </a:accent1>
      <a:accent2>
        <a:srgbClr val="94AE8E"/>
      </a:accent2>
      <a:accent3>
        <a:srgbClr val="4E7A82"/>
      </a:accent3>
      <a:accent4>
        <a:srgbClr val="666699"/>
      </a:accent4>
      <a:accent5>
        <a:srgbClr val="60506F"/>
      </a:accent5>
      <a:accent6>
        <a:srgbClr val="4B4352"/>
      </a:accent6>
      <a:hlink>
        <a:srgbClr val="8694C0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</Words>
  <Application>Microsoft Macintosh PowerPoint</Application>
  <PresentationFormat>On-screen Show (4:3)</PresentationFormat>
  <Paragraphs>65</Paragraphs>
  <Slides>12</Slides>
  <Notes>12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/>
      <vt:lpstr/>
      <vt:lpstr>Centre, France</vt:lpstr>
      <vt:lpstr>Centre</vt:lpstr>
      <vt:lpstr>Situation Géographique</vt:lpstr>
      <vt:lpstr>Photos de la Géo de Centre</vt:lpstr>
      <vt:lpstr>Châteaux de Loire</vt:lpstr>
      <vt:lpstr>Description Politique</vt:lpstr>
      <vt:lpstr>Produits de Centre</vt:lpstr>
      <vt:lpstr>Histoire de Centre</vt:lpstr>
      <vt:lpstr>Célèbres de Centre</vt:lpstr>
      <vt:lpstr>Culture de Centre</vt:lpstr>
      <vt:lpstr>5 Raisons pour Visiter Centre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Centre, France</dc:title>
  <cp:lastModifiedBy>user</cp:lastModifiedBy>
  <cp:revision>1</cp:revision>
  <dcterms:created xsi:type="dcterms:W3CDTF">2012-08-24T14:08:08Z</dcterms:created>
  <dcterms:modified xsi:type="dcterms:W3CDTF">2012-08-24T14:08:21Z</dcterms:modified>
</cp:coreProperties>
</file>